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382A87-A1DB-413C-960D-98C2736B0C6D}" type="doc">
      <dgm:prSet loTypeId="urn:microsoft.com/office/officeart/2005/8/layout/cycle6" loCatId="cycle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s-MX"/>
        </a:p>
      </dgm:t>
    </dgm:pt>
    <dgm:pt modelId="{60EB019C-8463-40DB-B83B-0799191048B4}">
      <dgm:prSet phldrT="[Texto]" custT="1"/>
      <dgm:spPr/>
      <dgm:t>
        <a:bodyPr/>
        <a:lstStyle/>
        <a:p>
          <a:r>
            <a:rPr lang="es-MX" sz="2000" dirty="0" smtClean="0">
              <a:latin typeface="Arial Narrow" panose="020B0606020202030204" pitchFamily="34" charset="0"/>
            </a:rPr>
            <a:t>Secretaria de Hacienda y Crédito Público</a:t>
          </a:r>
          <a:endParaRPr lang="es-MX" sz="2000" dirty="0">
            <a:latin typeface="Arial Narrow" panose="020B0606020202030204" pitchFamily="34" charset="0"/>
          </a:endParaRPr>
        </a:p>
      </dgm:t>
    </dgm:pt>
    <dgm:pt modelId="{0850155C-6A81-4D5B-B25E-731771E61494}" type="parTrans" cxnId="{AFF0EA59-C995-4270-B84E-15375489CB90}">
      <dgm:prSet/>
      <dgm:spPr/>
      <dgm:t>
        <a:bodyPr/>
        <a:lstStyle/>
        <a:p>
          <a:endParaRPr lang="es-MX" sz="2000"/>
        </a:p>
      </dgm:t>
    </dgm:pt>
    <dgm:pt modelId="{DF18BB44-B2C8-429B-A7CA-99040BE6ED38}" type="sibTrans" cxnId="{AFF0EA59-C995-4270-B84E-15375489CB90}">
      <dgm:prSet/>
      <dgm:spPr/>
      <dgm:t>
        <a:bodyPr/>
        <a:lstStyle/>
        <a:p>
          <a:endParaRPr lang="es-MX" sz="2000"/>
        </a:p>
      </dgm:t>
    </dgm:pt>
    <dgm:pt modelId="{00F74EC5-5C91-4A54-B667-29B9AAC22C18}">
      <dgm:prSet phldrT="[Texto]" custT="1"/>
      <dgm:spPr/>
      <dgm:t>
        <a:bodyPr/>
        <a:lstStyle/>
        <a:p>
          <a:r>
            <a:rPr lang="es-MX" sz="2000" dirty="0" smtClean="0">
              <a:latin typeface="Arial Narrow" panose="020B0606020202030204" pitchFamily="34" charset="0"/>
            </a:rPr>
            <a:t>Recaudación</a:t>
          </a:r>
          <a:endParaRPr lang="es-MX" sz="2000" dirty="0">
            <a:latin typeface="Arial Narrow" panose="020B0606020202030204" pitchFamily="34" charset="0"/>
          </a:endParaRPr>
        </a:p>
      </dgm:t>
    </dgm:pt>
    <dgm:pt modelId="{7C9ED38D-2E23-4FFF-A00C-923A3C9225C9}" type="parTrans" cxnId="{E4FCB5A9-1710-4C41-9294-71897DB17F62}">
      <dgm:prSet/>
      <dgm:spPr/>
      <dgm:t>
        <a:bodyPr/>
        <a:lstStyle/>
        <a:p>
          <a:endParaRPr lang="es-MX" sz="2000"/>
        </a:p>
      </dgm:t>
    </dgm:pt>
    <dgm:pt modelId="{28F935A1-A613-44CC-9A6B-3C6DF409C4CA}" type="sibTrans" cxnId="{E4FCB5A9-1710-4C41-9294-71897DB17F62}">
      <dgm:prSet/>
      <dgm:spPr/>
      <dgm:t>
        <a:bodyPr/>
        <a:lstStyle/>
        <a:p>
          <a:endParaRPr lang="es-MX" sz="2000"/>
        </a:p>
      </dgm:t>
    </dgm:pt>
    <dgm:pt modelId="{E6C7EC11-F059-4AFB-9DD2-BEA5E25A28B7}">
      <dgm:prSet phldrT="[Texto]" custT="1"/>
      <dgm:spPr/>
      <dgm:t>
        <a:bodyPr/>
        <a:lstStyle/>
        <a:p>
          <a:r>
            <a:rPr lang="es-MX" sz="2000" dirty="0" smtClean="0">
              <a:latin typeface="Arial Narrow" panose="020B0606020202030204" pitchFamily="34" charset="0"/>
            </a:rPr>
            <a:t>Servicio de Administración Tributaria</a:t>
          </a:r>
          <a:endParaRPr lang="es-MX" sz="2000" dirty="0">
            <a:latin typeface="Arial Narrow" panose="020B0606020202030204" pitchFamily="34" charset="0"/>
          </a:endParaRPr>
        </a:p>
      </dgm:t>
    </dgm:pt>
    <dgm:pt modelId="{D4DD25C6-1CF4-4EBF-84A2-3F29AE546655}" type="parTrans" cxnId="{16567702-EC54-48A5-B518-FBDDBCD8B47A}">
      <dgm:prSet/>
      <dgm:spPr/>
      <dgm:t>
        <a:bodyPr/>
        <a:lstStyle/>
        <a:p>
          <a:endParaRPr lang="es-MX" sz="2000"/>
        </a:p>
      </dgm:t>
    </dgm:pt>
    <dgm:pt modelId="{23060067-A209-44DF-91B9-1C5A6920520A}" type="sibTrans" cxnId="{16567702-EC54-48A5-B518-FBDDBCD8B47A}">
      <dgm:prSet/>
      <dgm:spPr/>
      <dgm:t>
        <a:bodyPr/>
        <a:lstStyle/>
        <a:p>
          <a:endParaRPr lang="es-MX" sz="2000"/>
        </a:p>
      </dgm:t>
    </dgm:pt>
    <dgm:pt modelId="{97C0D10A-4147-4083-A818-FF77CB7FEBF8}">
      <dgm:prSet phldrT="[Texto]" custT="1"/>
      <dgm:spPr/>
      <dgm:t>
        <a:bodyPr/>
        <a:lstStyle/>
        <a:p>
          <a:r>
            <a:rPr lang="es-MX" sz="2000" dirty="0" smtClean="0">
              <a:latin typeface="Arial Narrow" panose="020B0606020202030204" pitchFamily="34" charset="0"/>
            </a:rPr>
            <a:t>Contribuyentes</a:t>
          </a:r>
          <a:endParaRPr lang="es-MX" sz="2000" dirty="0">
            <a:latin typeface="Arial Narrow" panose="020B0606020202030204" pitchFamily="34" charset="0"/>
          </a:endParaRPr>
        </a:p>
      </dgm:t>
    </dgm:pt>
    <dgm:pt modelId="{20C02B78-C7B4-4F5D-B02F-4A7FDADED4A3}" type="parTrans" cxnId="{32412165-E54B-4418-8EB2-7E0B21460429}">
      <dgm:prSet/>
      <dgm:spPr/>
      <dgm:t>
        <a:bodyPr/>
        <a:lstStyle/>
        <a:p>
          <a:endParaRPr lang="es-MX" sz="2000"/>
        </a:p>
      </dgm:t>
    </dgm:pt>
    <dgm:pt modelId="{8B73BCA5-5531-437D-A127-2204F5B9D7D6}" type="sibTrans" cxnId="{32412165-E54B-4418-8EB2-7E0B21460429}">
      <dgm:prSet/>
      <dgm:spPr/>
      <dgm:t>
        <a:bodyPr/>
        <a:lstStyle/>
        <a:p>
          <a:endParaRPr lang="es-MX" sz="2000"/>
        </a:p>
      </dgm:t>
    </dgm:pt>
    <dgm:pt modelId="{B9DA82B4-76E3-41EE-A772-7C338331FD57}" type="pres">
      <dgm:prSet presAssocID="{43382A87-A1DB-413C-960D-98C2736B0C6D}" presName="cycle" presStyleCnt="0">
        <dgm:presLayoutVars>
          <dgm:dir/>
          <dgm:resizeHandles val="exact"/>
        </dgm:presLayoutVars>
      </dgm:prSet>
      <dgm:spPr/>
    </dgm:pt>
    <dgm:pt modelId="{E89A4E9A-8BBC-40AA-895A-3E6580BA8F12}" type="pres">
      <dgm:prSet presAssocID="{60EB019C-8463-40DB-B83B-0799191048B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97C3A1-5483-4C83-8305-CA4D1A7DCB58}" type="pres">
      <dgm:prSet presAssocID="{60EB019C-8463-40DB-B83B-0799191048B4}" presName="spNode" presStyleCnt="0"/>
      <dgm:spPr/>
    </dgm:pt>
    <dgm:pt modelId="{88745DC6-B1F4-47D4-8BD6-54309ED8DD71}" type="pres">
      <dgm:prSet presAssocID="{DF18BB44-B2C8-429B-A7CA-99040BE6ED38}" presName="sibTrans" presStyleLbl="sibTrans1D1" presStyleIdx="0" presStyleCnt="4"/>
      <dgm:spPr/>
    </dgm:pt>
    <dgm:pt modelId="{16F51DE2-6726-4841-A0FD-09D898571356}" type="pres">
      <dgm:prSet presAssocID="{00F74EC5-5C91-4A54-B667-29B9AAC22C18}" presName="node" presStyleLbl="node1" presStyleIdx="1" presStyleCnt="4">
        <dgm:presLayoutVars>
          <dgm:bulletEnabled val="1"/>
        </dgm:presLayoutVars>
      </dgm:prSet>
      <dgm:spPr/>
    </dgm:pt>
    <dgm:pt modelId="{3868D5A8-304C-42F1-A32D-B92875D61EDD}" type="pres">
      <dgm:prSet presAssocID="{00F74EC5-5C91-4A54-B667-29B9AAC22C18}" presName="spNode" presStyleCnt="0"/>
      <dgm:spPr/>
    </dgm:pt>
    <dgm:pt modelId="{7530496F-58C3-4703-B48B-306529A5FFEA}" type="pres">
      <dgm:prSet presAssocID="{28F935A1-A613-44CC-9A6B-3C6DF409C4CA}" presName="sibTrans" presStyleLbl="sibTrans1D1" presStyleIdx="1" presStyleCnt="4"/>
      <dgm:spPr/>
    </dgm:pt>
    <dgm:pt modelId="{CB8F6268-2F4B-4744-BEC3-B5327F9A7700}" type="pres">
      <dgm:prSet presAssocID="{E6C7EC11-F059-4AFB-9DD2-BEA5E25A28B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396D55-294D-463B-AD4D-C1A3E8DCFF95}" type="pres">
      <dgm:prSet presAssocID="{E6C7EC11-F059-4AFB-9DD2-BEA5E25A28B7}" presName="spNode" presStyleCnt="0"/>
      <dgm:spPr/>
    </dgm:pt>
    <dgm:pt modelId="{49DC35F6-F81E-4E5F-99E4-A3AB4FD6088C}" type="pres">
      <dgm:prSet presAssocID="{23060067-A209-44DF-91B9-1C5A6920520A}" presName="sibTrans" presStyleLbl="sibTrans1D1" presStyleIdx="2" presStyleCnt="4"/>
      <dgm:spPr/>
    </dgm:pt>
    <dgm:pt modelId="{8EAB2D44-0047-488B-AEDD-1D5636A289F9}" type="pres">
      <dgm:prSet presAssocID="{97C0D10A-4147-4083-A818-FF77CB7FEBF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4D9EAF-EE77-442D-96D4-05D5035CA5D4}" type="pres">
      <dgm:prSet presAssocID="{97C0D10A-4147-4083-A818-FF77CB7FEBF8}" presName="spNode" presStyleCnt="0"/>
      <dgm:spPr/>
    </dgm:pt>
    <dgm:pt modelId="{ACC16FB0-EAAF-40FB-AF15-4282FD4688F4}" type="pres">
      <dgm:prSet presAssocID="{8B73BCA5-5531-437D-A127-2204F5B9D7D6}" presName="sibTrans" presStyleLbl="sibTrans1D1" presStyleIdx="3" presStyleCnt="4"/>
      <dgm:spPr/>
    </dgm:pt>
  </dgm:ptLst>
  <dgm:cxnLst>
    <dgm:cxn modelId="{5C767497-679B-4B71-83E0-C69670F00DEB}" type="presOf" srcId="{DF18BB44-B2C8-429B-A7CA-99040BE6ED38}" destId="{88745DC6-B1F4-47D4-8BD6-54309ED8DD71}" srcOrd="0" destOrd="0" presId="urn:microsoft.com/office/officeart/2005/8/layout/cycle6"/>
    <dgm:cxn modelId="{474289AB-B20F-4965-8469-2672FDDB654D}" type="presOf" srcId="{00F74EC5-5C91-4A54-B667-29B9AAC22C18}" destId="{16F51DE2-6726-4841-A0FD-09D898571356}" srcOrd="0" destOrd="0" presId="urn:microsoft.com/office/officeart/2005/8/layout/cycle6"/>
    <dgm:cxn modelId="{070A00E4-FD2A-481C-8805-45999EE3D4BE}" type="presOf" srcId="{43382A87-A1DB-413C-960D-98C2736B0C6D}" destId="{B9DA82B4-76E3-41EE-A772-7C338331FD57}" srcOrd="0" destOrd="0" presId="urn:microsoft.com/office/officeart/2005/8/layout/cycle6"/>
    <dgm:cxn modelId="{E4FCB5A9-1710-4C41-9294-71897DB17F62}" srcId="{43382A87-A1DB-413C-960D-98C2736B0C6D}" destId="{00F74EC5-5C91-4A54-B667-29B9AAC22C18}" srcOrd="1" destOrd="0" parTransId="{7C9ED38D-2E23-4FFF-A00C-923A3C9225C9}" sibTransId="{28F935A1-A613-44CC-9A6B-3C6DF409C4CA}"/>
    <dgm:cxn modelId="{B0B16F5C-1807-4C44-ADAA-C749501826B7}" type="presOf" srcId="{E6C7EC11-F059-4AFB-9DD2-BEA5E25A28B7}" destId="{CB8F6268-2F4B-4744-BEC3-B5327F9A7700}" srcOrd="0" destOrd="0" presId="urn:microsoft.com/office/officeart/2005/8/layout/cycle6"/>
    <dgm:cxn modelId="{2459F3A0-20D6-4876-A567-9BA4F5543ADA}" type="presOf" srcId="{97C0D10A-4147-4083-A818-FF77CB7FEBF8}" destId="{8EAB2D44-0047-488B-AEDD-1D5636A289F9}" srcOrd="0" destOrd="0" presId="urn:microsoft.com/office/officeart/2005/8/layout/cycle6"/>
    <dgm:cxn modelId="{AFF0EA59-C995-4270-B84E-15375489CB90}" srcId="{43382A87-A1DB-413C-960D-98C2736B0C6D}" destId="{60EB019C-8463-40DB-B83B-0799191048B4}" srcOrd="0" destOrd="0" parTransId="{0850155C-6A81-4D5B-B25E-731771E61494}" sibTransId="{DF18BB44-B2C8-429B-A7CA-99040BE6ED38}"/>
    <dgm:cxn modelId="{16567702-EC54-48A5-B518-FBDDBCD8B47A}" srcId="{43382A87-A1DB-413C-960D-98C2736B0C6D}" destId="{E6C7EC11-F059-4AFB-9DD2-BEA5E25A28B7}" srcOrd="2" destOrd="0" parTransId="{D4DD25C6-1CF4-4EBF-84A2-3F29AE546655}" sibTransId="{23060067-A209-44DF-91B9-1C5A6920520A}"/>
    <dgm:cxn modelId="{1E74DF34-A74D-44F3-97F8-7BB7EA069C15}" type="presOf" srcId="{8B73BCA5-5531-437D-A127-2204F5B9D7D6}" destId="{ACC16FB0-EAAF-40FB-AF15-4282FD4688F4}" srcOrd="0" destOrd="0" presId="urn:microsoft.com/office/officeart/2005/8/layout/cycle6"/>
    <dgm:cxn modelId="{6C9E0919-2888-4C7F-A61D-0603B9D6F13D}" type="presOf" srcId="{60EB019C-8463-40DB-B83B-0799191048B4}" destId="{E89A4E9A-8BBC-40AA-895A-3E6580BA8F12}" srcOrd="0" destOrd="0" presId="urn:microsoft.com/office/officeart/2005/8/layout/cycle6"/>
    <dgm:cxn modelId="{E4AE6614-67B8-44DB-9558-0CA17E0C08F7}" type="presOf" srcId="{23060067-A209-44DF-91B9-1C5A6920520A}" destId="{49DC35F6-F81E-4E5F-99E4-A3AB4FD6088C}" srcOrd="0" destOrd="0" presId="urn:microsoft.com/office/officeart/2005/8/layout/cycle6"/>
    <dgm:cxn modelId="{32412165-E54B-4418-8EB2-7E0B21460429}" srcId="{43382A87-A1DB-413C-960D-98C2736B0C6D}" destId="{97C0D10A-4147-4083-A818-FF77CB7FEBF8}" srcOrd="3" destOrd="0" parTransId="{20C02B78-C7B4-4F5D-B02F-4A7FDADED4A3}" sibTransId="{8B73BCA5-5531-437D-A127-2204F5B9D7D6}"/>
    <dgm:cxn modelId="{96424009-5619-403D-9F29-CE1B0AD0E744}" type="presOf" srcId="{28F935A1-A613-44CC-9A6B-3C6DF409C4CA}" destId="{7530496F-58C3-4703-B48B-306529A5FFEA}" srcOrd="0" destOrd="0" presId="urn:microsoft.com/office/officeart/2005/8/layout/cycle6"/>
    <dgm:cxn modelId="{C75CDD0A-228E-4D6A-9BD1-83DCF79D9556}" type="presParOf" srcId="{B9DA82B4-76E3-41EE-A772-7C338331FD57}" destId="{E89A4E9A-8BBC-40AA-895A-3E6580BA8F12}" srcOrd="0" destOrd="0" presId="urn:microsoft.com/office/officeart/2005/8/layout/cycle6"/>
    <dgm:cxn modelId="{1DBC573D-4D44-4E16-99B6-8CFD767DA15D}" type="presParOf" srcId="{B9DA82B4-76E3-41EE-A772-7C338331FD57}" destId="{D997C3A1-5483-4C83-8305-CA4D1A7DCB58}" srcOrd="1" destOrd="0" presId="urn:microsoft.com/office/officeart/2005/8/layout/cycle6"/>
    <dgm:cxn modelId="{9E954F1D-5E7C-4B8B-B9B5-989B48F478D7}" type="presParOf" srcId="{B9DA82B4-76E3-41EE-A772-7C338331FD57}" destId="{88745DC6-B1F4-47D4-8BD6-54309ED8DD71}" srcOrd="2" destOrd="0" presId="urn:microsoft.com/office/officeart/2005/8/layout/cycle6"/>
    <dgm:cxn modelId="{104058B0-2DD7-48AB-9102-BB9622436A20}" type="presParOf" srcId="{B9DA82B4-76E3-41EE-A772-7C338331FD57}" destId="{16F51DE2-6726-4841-A0FD-09D898571356}" srcOrd="3" destOrd="0" presId="urn:microsoft.com/office/officeart/2005/8/layout/cycle6"/>
    <dgm:cxn modelId="{8F32FDF6-3494-4446-92D0-6F31DE48F84A}" type="presParOf" srcId="{B9DA82B4-76E3-41EE-A772-7C338331FD57}" destId="{3868D5A8-304C-42F1-A32D-B92875D61EDD}" srcOrd="4" destOrd="0" presId="urn:microsoft.com/office/officeart/2005/8/layout/cycle6"/>
    <dgm:cxn modelId="{4E5031D1-6195-4A18-B4EF-0DAE9B82AF82}" type="presParOf" srcId="{B9DA82B4-76E3-41EE-A772-7C338331FD57}" destId="{7530496F-58C3-4703-B48B-306529A5FFEA}" srcOrd="5" destOrd="0" presId="urn:microsoft.com/office/officeart/2005/8/layout/cycle6"/>
    <dgm:cxn modelId="{C5BEA3D2-1C82-4D0F-9B79-8D15D3AEEC14}" type="presParOf" srcId="{B9DA82B4-76E3-41EE-A772-7C338331FD57}" destId="{CB8F6268-2F4B-4744-BEC3-B5327F9A7700}" srcOrd="6" destOrd="0" presId="urn:microsoft.com/office/officeart/2005/8/layout/cycle6"/>
    <dgm:cxn modelId="{1FFBD0F4-A870-4D0D-A0CC-E24BB04607A8}" type="presParOf" srcId="{B9DA82B4-76E3-41EE-A772-7C338331FD57}" destId="{BB396D55-294D-463B-AD4D-C1A3E8DCFF95}" srcOrd="7" destOrd="0" presId="urn:microsoft.com/office/officeart/2005/8/layout/cycle6"/>
    <dgm:cxn modelId="{C16051E8-F294-46C0-B942-26FA4E781D83}" type="presParOf" srcId="{B9DA82B4-76E3-41EE-A772-7C338331FD57}" destId="{49DC35F6-F81E-4E5F-99E4-A3AB4FD6088C}" srcOrd="8" destOrd="0" presId="urn:microsoft.com/office/officeart/2005/8/layout/cycle6"/>
    <dgm:cxn modelId="{B84ADF73-CA3A-46DD-854E-E98CC2396060}" type="presParOf" srcId="{B9DA82B4-76E3-41EE-A772-7C338331FD57}" destId="{8EAB2D44-0047-488B-AEDD-1D5636A289F9}" srcOrd="9" destOrd="0" presId="urn:microsoft.com/office/officeart/2005/8/layout/cycle6"/>
    <dgm:cxn modelId="{893FE2FD-50C5-43FD-B074-FDBC1408B31B}" type="presParOf" srcId="{B9DA82B4-76E3-41EE-A772-7C338331FD57}" destId="{774D9EAF-EE77-442D-96D4-05D5035CA5D4}" srcOrd="10" destOrd="0" presId="urn:microsoft.com/office/officeart/2005/8/layout/cycle6"/>
    <dgm:cxn modelId="{E1A45F2E-F7ED-4332-B66C-522123C20580}" type="presParOf" srcId="{B9DA82B4-76E3-41EE-A772-7C338331FD57}" destId="{ACC16FB0-EAAF-40FB-AF15-4282FD4688F4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25036-F958-4B3C-BD13-04E83FF56A71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MX"/>
        </a:p>
      </dgm:t>
    </dgm:pt>
    <dgm:pt modelId="{0FF349D2-BBEC-4BEA-ADE5-6B389FB2215B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12/11/2021 DOF Decreto por el que se reforman, adicionan y derogan diversas disposiciones.</a:t>
          </a:r>
          <a:endParaRPr lang="es-MX" dirty="0">
            <a:latin typeface="Arial Narrow" panose="020B0606020202030204" pitchFamily="34" charset="0"/>
          </a:endParaRPr>
        </a:p>
      </dgm:t>
    </dgm:pt>
    <dgm:pt modelId="{7ED0E85C-10C4-47DC-829B-581A235C54FF}" type="parTrans" cxnId="{0C221F01-C082-451C-971D-CD9C6FEA7AC5}">
      <dgm:prSet/>
      <dgm:spPr/>
      <dgm:t>
        <a:bodyPr/>
        <a:lstStyle/>
        <a:p>
          <a:endParaRPr lang="es-MX"/>
        </a:p>
      </dgm:t>
    </dgm:pt>
    <dgm:pt modelId="{8F03B0BE-DEAF-4789-B5B1-098C5652B3A0}" type="sibTrans" cxnId="{0C221F01-C082-451C-971D-CD9C6FEA7AC5}">
      <dgm:prSet/>
      <dgm:spPr/>
      <dgm:t>
        <a:bodyPr/>
        <a:lstStyle/>
        <a:p>
          <a:endParaRPr lang="es-MX"/>
        </a:p>
      </dgm:t>
    </dgm:pt>
    <dgm:pt modelId="{2AF5A8DD-5808-4564-AE1C-20906C4C7E90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CFF</a:t>
          </a:r>
          <a:endParaRPr lang="es-MX" dirty="0">
            <a:latin typeface="Arial Narrow" panose="020B0606020202030204" pitchFamily="34" charset="0"/>
          </a:endParaRPr>
        </a:p>
      </dgm:t>
    </dgm:pt>
    <dgm:pt modelId="{2811EF08-7DD5-411F-A7C6-DEFE105F93F3}" type="parTrans" cxnId="{2CAD2EFA-7881-45A3-8939-24FD9F16C29A}">
      <dgm:prSet/>
      <dgm:spPr/>
      <dgm:t>
        <a:bodyPr/>
        <a:lstStyle/>
        <a:p>
          <a:endParaRPr lang="es-MX"/>
        </a:p>
      </dgm:t>
    </dgm:pt>
    <dgm:pt modelId="{598F0934-0994-476B-84CA-37EA820F84C8}" type="sibTrans" cxnId="{2CAD2EFA-7881-45A3-8939-24FD9F16C29A}">
      <dgm:prSet/>
      <dgm:spPr/>
      <dgm:t>
        <a:bodyPr/>
        <a:lstStyle/>
        <a:p>
          <a:endParaRPr lang="es-MX"/>
        </a:p>
      </dgm:t>
    </dgm:pt>
    <dgm:pt modelId="{CA6C96D4-7A8C-484B-9E1B-5C8E8E0D954A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Art. 29-A Requisitos de los Comprobantes Fiscales Digitales.</a:t>
          </a:r>
          <a:endParaRPr lang="es-MX" dirty="0">
            <a:latin typeface="Arial Narrow" panose="020B0606020202030204" pitchFamily="34" charset="0"/>
          </a:endParaRPr>
        </a:p>
      </dgm:t>
    </dgm:pt>
    <dgm:pt modelId="{D9F17A43-C7D4-4BB0-AF5B-F0EAA9288648}" type="parTrans" cxnId="{6B0A2781-B7CE-42A8-AA09-BC8C1650F2F6}">
      <dgm:prSet/>
      <dgm:spPr/>
      <dgm:t>
        <a:bodyPr/>
        <a:lstStyle/>
        <a:p>
          <a:endParaRPr lang="es-MX"/>
        </a:p>
      </dgm:t>
    </dgm:pt>
    <dgm:pt modelId="{7BE58579-A154-4244-BD6C-1BFA6CED5529}" type="sibTrans" cxnId="{6B0A2781-B7CE-42A8-AA09-BC8C1650F2F6}">
      <dgm:prSet/>
      <dgm:spPr/>
      <dgm:t>
        <a:bodyPr/>
        <a:lstStyle/>
        <a:p>
          <a:endParaRPr lang="es-MX"/>
        </a:p>
      </dgm:t>
    </dgm:pt>
    <dgm:pt modelId="{85A8923E-44EB-4E2F-BF69-70153B6E2DC3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Fracción IV</a:t>
          </a:r>
        </a:p>
        <a:p>
          <a:r>
            <a:rPr lang="es-MX" dirty="0" smtClean="0">
              <a:latin typeface="Arial Narrow" panose="020B0606020202030204" pitchFamily="34" charset="0"/>
            </a:rPr>
            <a:t>-Clave del Registro Federal de Contribuyentes.</a:t>
          </a:r>
        </a:p>
        <a:p>
          <a:r>
            <a:rPr lang="es-MX" i="1" u="sng" dirty="0" smtClean="0">
              <a:latin typeface="Arial Narrow" panose="020B0606020202030204" pitchFamily="34" charset="0"/>
            </a:rPr>
            <a:t>-Nombre.</a:t>
          </a:r>
        </a:p>
        <a:p>
          <a:r>
            <a:rPr lang="es-MX" i="1" u="sng" dirty="0" smtClean="0">
              <a:latin typeface="Arial Narrow" panose="020B0606020202030204" pitchFamily="34" charset="0"/>
            </a:rPr>
            <a:t>-Código Postal del Domicilio Fiscal.</a:t>
          </a:r>
          <a:endParaRPr lang="es-MX" i="1" u="sng" dirty="0">
            <a:latin typeface="Arial Narrow" panose="020B0606020202030204" pitchFamily="34" charset="0"/>
          </a:endParaRPr>
        </a:p>
      </dgm:t>
    </dgm:pt>
    <dgm:pt modelId="{93A50227-139C-4262-8C1B-8803CCA36791}" type="parTrans" cxnId="{29B7BFFA-A76D-4F14-AF73-227CF1120EE5}">
      <dgm:prSet/>
      <dgm:spPr/>
      <dgm:t>
        <a:bodyPr/>
        <a:lstStyle/>
        <a:p>
          <a:endParaRPr lang="es-MX"/>
        </a:p>
      </dgm:t>
    </dgm:pt>
    <dgm:pt modelId="{10FDAEF5-8321-4EF6-9F0F-A7BABF9A17C1}" type="sibTrans" cxnId="{29B7BFFA-A76D-4F14-AF73-227CF1120EE5}">
      <dgm:prSet/>
      <dgm:spPr/>
      <dgm:t>
        <a:bodyPr/>
        <a:lstStyle/>
        <a:p>
          <a:endParaRPr lang="es-MX"/>
        </a:p>
      </dgm:t>
    </dgm:pt>
    <dgm:pt modelId="{7CEEFEEB-D8B8-4E96-9824-5B0583CFDC34}" type="pres">
      <dgm:prSet presAssocID="{14725036-F958-4B3C-BD13-04E83FF56A71}" presName="composite" presStyleCnt="0">
        <dgm:presLayoutVars>
          <dgm:chMax val="1"/>
          <dgm:dir/>
          <dgm:resizeHandles val="exact"/>
        </dgm:presLayoutVars>
      </dgm:prSet>
      <dgm:spPr/>
    </dgm:pt>
    <dgm:pt modelId="{694FDEF5-B21D-4206-A6CA-71BEE12D65FF}" type="pres">
      <dgm:prSet presAssocID="{0FF349D2-BBEC-4BEA-ADE5-6B389FB2215B}" presName="roof" presStyleLbl="dkBgShp" presStyleIdx="0" presStyleCnt="2" custLinFactNeighborY="12828"/>
      <dgm:spPr/>
      <dgm:t>
        <a:bodyPr/>
        <a:lstStyle/>
        <a:p>
          <a:endParaRPr lang="es-MX"/>
        </a:p>
      </dgm:t>
    </dgm:pt>
    <dgm:pt modelId="{E5D7EFB2-8092-4DE3-A33E-8CA4618A8C52}" type="pres">
      <dgm:prSet presAssocID="{0FF349D2-BBEC-4BEA-ADE5-6B389FB2215B}" presName="pillars" presStyleCnt="0"/>
      <dgm:spPr/>
    </dgm:pt>
    <dgm:pt modelId="{1E2B0EDF-5B7D-470A-A99C-B33DAA1DF979}" type="pres">
      <dgm:prSet presAssocID="{0FF349D2-BBEC-4BEA-ADE5-6B389FB2215B}" presName="pillar1" presStyleLbl="node1" presStyleIdx="0" presStyleCnt="3">
        <dgm:presLayoutVars>
          <dgm:bulletEnabled val="1"/>
        </dgm:presLayoutVars>
      </dgm:prSet>
      <dgm:spPr/>
    </dgm:pt>
    <dgm:pt modelId="{6E0FBF85-D78B-40E1-B964-435A44E48BC1}" type="pres">
      <dgm:prSet presAssocID="{CA6C96D4-7A8C-484B-9E1B-5C8E8E0D954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49B09A-E3F6-4675-B44F-5C5F4476B2F0}" type="pres">
      <dgm:prSet presAssocID="{85A8923E-44EB-4E2F-BF69-70153B6E2DC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2FE031-E88B-4CA2-ABFC-0918040BA9B3}" type="pres">
      <dgm:prSet presAssocID="{0FF349D2-BBEC-4BEA-ADE5-6B389FB2215B}" presName="base" presStyleLbl="dkBgShp" presStyleIdx="1" presStyleCnt="2"/>
      <dgm:spPr/>
    </dgm:pt>
  </dgm:ptLst>
  <dgm:cxnLst>
    <dgm:cxn modelId="{0C221F01-C082-451C-971D-CD9C6FEA7AC5}" srcId="{14725036-F958-4B3C-BD13-04E83FF56A71}" destId="{0FF349D2-BBEC-4BEA-ADE5-6B389FB2215B}" srcOrd="0" destOrd="0" parTransId="{7ED0E85C-10C4-47DC-829B-581A235C54FF}" sibTransId="{8F03B0BE-DEAF-4789-B5B1-098C5652B3A0}"/>
    <dgm:cxn modelId="{2531838F-F2E0-450F-8657-656F56EC7636}" type="presOf" srcId="{2AF5A8DD-5808-4564-AE1C-20906C4C7E90}" destId="{1E2B0EDF-5B7D-470A-A99C-B33DAA1DF979}" srcOrd="0" destOrd="0" presId="urn:microsoft.com/office/officeart/2005/8/layout/hList3"/>
    <dgm:cxn modelId="{90B2CF75-CACE-4F7A-A0CA-D381A440B898}" type="presOf" srcId="{14725036-F958-4B3C-BD13-04E83FF56A71}" destId="{7CEEFEEB-D8B8-4E96-9824-5B0583CFDC34}" srcOrd="0" destOrd="0" presId="urn:microsoft.com/office/officeart/2005/8/layout/hList3"/>
    <dgm:cxn modelId="{6B0A2781-B7CE-42A8-AA09-BC8C1650F2F6}" srcId="{0FF349D2-BBEC-4BEA-ADE5-6B389FB2215B}" destId="{CA6C96D4-7A8C-484B-9E1B-5C8E8E0D954A}" srcOrd="1" destOrd="0" parTransId="{D9F17A43-C7D4-4BB0-AF5B-F0EAA9288648}" sibTransId="{7BE58579-A154-4244-BD6C-1BFA6CED5529}"/>
    <dgm:cxn modelId="{03E52C7A-9779-4738-A8F2-F6DBCDD69A9C}" type="presOf" srcId="{85A8923E-44EB-4E2F-BF69-70153B6E2DC3}" destId="{A349B09A-E3F6-4675-B44F-5C5F4476B2F0}" srcOrd="0" destOrd="0" presId="urn:microsoft.com/office/officeart/2005/8/layout/hList3"/>
    <dgm:cxn modelId="{2CAD2EFA-7881-45A3-8939-24FD9F16C29A}" srcId="{0FF349D2-BBEC-4BEA-ADE5-6B389FB2215B}" destId="{2AF5A8DD-5808-4564-AE1C-20906C4C7E90}" srcOrd="0" destOrd="0" parTransId="{2811EF08-7DD5-411F-A7C6-DEFE105F93F3}" sibTransId="{598F0934-0994-476B-84CA-37EA820F84C8}"/>
    <dgm:cxn modelId="{0C55419C-CEDF-4B9C-8B3D-E4E97B8D5310}" type="presOf" srcId="{CA6C96D4-7A8C-484B-9E1B-5C8E8E0D954A}" destId="{6E0FBF85-D78B-40E1-B964-435A44E48BC1}" srcOrd="0" destOrd="0" presId="urn:microsoft.com/office/officeart/2005/8/layout/hList3"/>
    <dgm:cxn modelId="{D7000E71-578B-4E66-B7CD-683D516C774D}" type="presOf" srcId="{0FF349D2-BBEC-4BEA-ADE5-6B389FB2215B}" destId="{694FDEF5-B21D-4206-A6CA-71BEE12D65FF}" srcOrd="0" destOrd="0" presId="urn:microsoft.com/office/officeart/2005/8/layout/hList3"/>
    <dgm:cxn modelId="{29B7BFFA-A76D-4F14-AF73-227CF1120EE5}" srcId="{0FF349D2-BBEC-4BEA-ADE5-6B389FB2215B}" destId="{85A8923E-44EB-4E2F-BF69-70153B6E2DC3}" srcOrd="2" destOrd="0" parTransId="{93A50227-139C-4262-8C1B-8803CCA36791}" sibTransId="{10FDAEF5-8321-4EF6-9F0F-A7BABF9A17C1}"/>
    <dgm:cxn modelId="{0CC736B7-31DD-4BC1-B2DE-7FCADFAB9A77}" type="presParOf" srcId="{7CEEFEEB-D8B8-4E96-9824-5B0583CFDC34}" destId="{694FDEF5-B21D-4206-A6CA-71BEE12D65FF}" srcOrd="0" destOrd="0" presId="urn:microsoft.com/office/officeart/2005/8/layout/hList3"/>
    <dgm:cxn modelId="{D478DC86-DDCA-4009-8AD6-C9E35DC60783}" type="presParOf" srcId="{7CEEFEEB-D8B8-4E96-9824-5B0583CFDC34}" destId="{E5D7EFB2-8092-4DE3-A33E-8CA4618A8C52}" srcOrd="1" destOrd="0" presId="urn:microsoft.com/office/officeart/2005/8/layout/hList3"/>
    <dgm:cxn modelId="{1917AB38-EA9F-48CC-8608-3F7EBB6C05CC}" type="presParOf" srcId="{E5D7EFB2-8092-4DE3-A33E-8CA4618A8C52}" destId="{1E2B0EDF-5B7D-470A-A99C-B33DAA1DF979}" srcOrd="0" destOrd="0" presId="urn:microsoft.com/office/officeart/2005/8/layout/hList3"/>
    <dgm:cxn modelId="{7FCB75C2-6568-43DE-A983-60F2322DBCA7}" type="presParOf" srcId="{E5D7EFB2-8092-4DE3-A33E-8CA4618A8C52}" destId="{6E0FBF85-D78B-40E1-B964-435A44E48BC1}" srcOrd="1" destOrd="0" presId="urn:microsoft.com/office/officeart/2005/8/layout/hList3"/>
    <dgm:cxn modelId="{0B1F3119-1669-4920-B249-790668B1BA93}" type="presParOf" srcId="{E5D7EFB2-8092-4DE3-A33E-8CA4618A8C52}" destId="{A349B09A-E3F6-4675-B44F-5C5F4476B2F0}" srcOrd="2" destOrd="0" presId="urn:microsoft.com/office/officeart/2005/8/layout/hList3"/>
    <dgm:cxn modelId="{AD172B2C-6BFE-4980-95CA-1341EC9DCE56}" type="presParOf" srcId="{7CEEFEEB-D8B8-4E96-9824-5B0583CFDC34}" destId="{E02FE031-E88B-4CA2-ABFC-0918040BA9B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3FFAC0-4F6A-4E5C-82AE-5B8972A770FA}" type="doc">
      <dgm:prSet loTypeId="urn:microsoft.com/office/officeart/2005/8/layout/arrow2" loCatId="process" qsTypeId="urn:microsoft.com/office/officeart/2005/8/quickstyle/simple3" qsCatId="simple" csTypeId="urn:microsoft.com/office/officeart/2005/8/colors/accent1_4" csCatId="accent1" phldr="1"/>
      <dgm:spPr/>
    </dgm:pt>
    <dgm:pt modelId="{BF7FA8A8-6EB4-43AA-BE72-94097CE0EA3D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RFC y Contraseña</a:t>
          </a:r>
          <a:endParaRPr lang="es-MX" dirty="0">
            <a:latin typeface="Arial Narrow" panose="020B0606020202030204" pitchFamily="34" charset="0"/>
          </a:endParaRPr>
        </a:p>
      </dgm:t>
    </dgm:pt>
    <dgm:pt modelId="{4C1AB30D-F596-4B9E-9175-6976864FC2FB}" type="parTrans" cxnId="{797EFCBC-B5AE-484E-B612-2FE5D0F71B9E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9276FCA1-9118-4B7A-96A8-8179DAC1BBE7}" type="sibTrans" cxnId="{797EFCBC-B5AE-484E-B612-2FE5D0F71B9E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7FF77DE9-7CAE-44D5-BD30-8ECACCBC2883}">
      <dgm:prSet phldrT="[Texto]"/>
      <dgm:spPr/>
      <dgm:t>
        <a:bodyPr/>
        <a:lstStyle/>
        <a:p>
          <a:r>
            <a:rPr lang="es-MX" dirty="0" err="1" smtClean="0">
              <a:latin typeface="Arial Narrow" panose="020B0606020202030204" pitchFamily="34" charset="0"/>
            </a:rPr>
            <a:t>E.firma</a:t>
          </a:r>
          <a:endParaRPr lang="es-MX" dirty="0">
            <a:latin typeface="Arial Narrow" panose="020B0606020202030204" pitchFamily="34" charset="0"/>
          </a:endParaRPr>
        </a:p>
      </dgm:t>
    </dgm:pt>
    <dgm:pt modelId="{B7DEEA8A-DE97-421E-AD62-1ABFDACD5836}" type="parTrans" cxnId="{525D33C1-8058-46B2-9381-8ABF87CE8439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BCD6CBEB-0DE6-4C71-A172-264777D3F6AD}" type="sibTrans" cxnId="{525D33C1-8058-46B2-9381-8ABF87CE8439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2595F3B4-DAF4-45DF-82AE-49741FE4C417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Aplicativo SAT ID</a:t>
          </a:r>
          <a:endParaRPr lang="es-MX" dirty="0">
            <a:latin typeface="Arial Narrow" panose="020B0606020202030204" pitchFamily="34" charset="0"/>
          </a:endParaRPr>
        </a:p>
      </dgm:t>
    </dgm:pt>
    <dgm:pt modelId="{2BBE38BA-FF46-42F9-95E2-E9179200EC6A}" type="parTrans" cxnId="{096BFD64-E3FD-4D4E-9743-60DDD29ABCBF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8D236DDC-00E8-4BAC-A3F2-6AC0234026D7}" type="sibTrans" cxnId="{096BFD64-E3FD-4D4E-9743-60DDD29ABCBF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CC32930B-7C6E-4590-8493-CE077B1A96C7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De forma presencial en oficinas del SAT</a:t>
          </a:r>
          <a:endParaRPr lang="es-MX" dirty="0">
            <a:latin typeface="Arial Narrow" panose="020B0606020202030204" pitchFamily="34" charset="0"/>
          </a:endParaRPr>
        </a:p>
      </dgm:t>
    </dgm:pt>
    <dgm:pt modelId="{1693A479-5DD0-4102-8FF8-B1673CC0A7D5}" type="parTrans" cxnId="{7F8EB806-8499-4618-96E4-DDA54BED356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FA3B6214-8CD4-4647-8F55-256798FB7F03}" type="sibTrans" cxnId="{7F8EB806-8499-4618-96E4-DDA54BED356D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C4035EF9-710E-4660-BED2-CA30D51BEE03}" type="pres">
      <dgm:prSet presAssocID="{B43FFAC0-4F6A-4E5C-82AE-5B8972A770FA}" presName="arrowDiagram" presStyleCnt="0">
        <dgm:presLayoutVars>
          <dgm:chMax val="5"/>
          <dgm:dir/>
          <dgm:resizeHandles val="exact"/>
        </dgm:presLayoutVars>
      </dgm:prSet>
      <dgm:spPr/>
    </dgm:pt>
    <dgm:pt modelId="{0718D126-36DD-40C4-BE61-B5F1443111A0}" type="pres">
      <dgm:prSet presAssocID="{B43FFAC0-4F6A-4E5C-82AE-5B8972A770FA}" presName="arrow" presStyleLbl="bgShp" presStyleIdx="0" presStyleCnt="1" custLinFactNeighborX="158"/>
      <dgm:spPr/>
    </dgm:pt>
    <dgm:pt modelId="{845C545B-5657-44F2-8DA2-CD5E8B614778}" type="pres">
      <dgm:prSet presAssocID="{B43FFAC0-4F6A-4E5C-82AE-5B8972A770FA}" presName="arrowDiagram4" presStyleCnt="0"/>
      <dgm:spPr/>
    </dgm:pt>
    <dgm:pt modelId="{9A53B983-5E21-4FDE-BCA4-F5183717A517}" type="pres">
      <dgm:prSet presAssocID="{BF7FA8A8-6EB4-43AA-BE72-94097CE0EA3D}" presName="bullet4a" presStyleLbl="node1" presStyleIdx="0" presStyleCnt="4"/>
      <dgm:spPr/>
    </dgm:pt>
    <dgm:pt modelId="{7C89B283-7BE2-4542-B005-6C8387584C51}" type="pres">
      <dgm:prSet presAssocID="{BF7FA8A8-6EB4-43AA-BE72-94097CE0EA3D}" presName="textBox4a" presStyleLbl="revTx" presStyleIdx="0" presStyleCnt="4">
        <dgm:presLayoutVars>
          <dgm:bulletEnabled val="1"/>
        </dgm:presLayoutVars>
      </dgm:prSet>
      <dgm:spPr/>
    </dgm:pt>
    <dgm:pt modelId="{595FFBE4-E102-4C61-8770-697438FEDB92}" type="pres">
      <dgm:prSet presAssocID="{7FF77DE9-7CAE-44D5-BD30-8ECACCBC2883}" presName="bullet4b" presStyleLbl="node1" presStyleIdx="1" presStyleCnt="4"/>
      <dgm:spPr/>
    </dgm:pt>
    <dgm:pt modelId="{57F840D1-E19F-45A4-9DA3-A59F04929351}" type="pres">
      <dgm:prSet presAssocID="{7FF77DE9-7CAE-44D5-BD30-8ECACCBC2883}" presName="textBox4b" presStyleLbl="revTx" presStyleIdx="1" presStyleCnt="4">
        <dgm:presLayoutVars>
          <dgm:bulletEnabled val="1"/>
        </dgm:presLayoutVars>
      </dgm:prSet>
      <dgm:spPr/>
    </dgm:pt>
    <dgm:pt modelId="{646E8F24-4056-4FBA-AA0F-3516B0BBA97D}" type="pres">
      <dgm:prSet presAssocID="{2595F3B4-DAF4-45DF-82AE-49741FE4C417}" presName="bullet4c" presStyleLbl="node1" presStyleIdx="2" presStyleCnt="4"/>
      <dgm:spPr/>
    </dgm:pt>
    <dgm:pt modelId="{9DE72C2B-B31F-4D8C-8ED9-E12A245CA700}" type="pres">
      <dgm:prSet presAssocID="{2595F3B4-DAF4-45DF-82AE-49741FE4C417}" presName="textBox4c" presStyleLbl="revTx" presStyleIdx="2" presStyleCnt="4">
        <dgm:presLayoutVars>
          <dgm:bulletEnabled val="1"/>
        </dgm:presLayoutVars>
      </dgm:prSet>
      <dgm:spPr/>
    </dgm:pt>
    <dgm:pt modelId="{DD506048-D39D-4830-85B1-2663F0A8BA68}" type="pres">
      <dgm:prSet presAssocID="{CC32930B-7C6E-4590-8493-CE077B1A96C7}" presName="bullet4d" presStyleLbl="node1" presStyleIdx="3" presStyleCnt="4"/>
      <dgm:spPr/>
    </dgm:pt>
    <dgm:pt modelId="{65932A9D-A50A-491D-B388-1440A7524528}" type="pres">
      <dgm:prSet presAssocID="{CC32930B-7C6E-4590-8493-CE077B1A96C7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C7AC42B-A410-4BF6-9061-528DF47EB6F4}" type="presOf" srcId="{7FF77DE9-7CAE-44D5-BD30-8ECACCBC2883}" destId="{57F840D1-E19F-45A4-9DA3-A59F04929351}" srcOrd="0" destOrd="0" presId="urn:microsoft.com/office/officeart/2005/8/layout/arrow2"/>
    <dgm:cxn modelId="{2C11F6F9-C5A3-407E-A7A2-B9FA3FEED590}" type="presOf" srcId="{BF7FA8A8-6EB4-43AA-BE72-94097CE0EA3D}" destId="{7C89B283-7BE2-4542-B005-6C8387584C51}" srcOrd="0" destOrd="0" presId="urn:microsoft.com/office/officeart/2005/8/layout/arrow2"/>
    <dgm:cxn modelId="{797EFCBC-B5AE-484E-B612-2FE5D0F71B9E}" srcId="{B43FFAC0-4F6A-4E5C-82AE-5B8972A770FA}" destId="{BF7FA8A8-6EB4-43AA-BE72-94097CE0EA3D}" srcOrd="0" destOrd="0" parTransId="{4C1AB30D-F596-4B9E-9175-6976864FC2FB}" sibTransId="{9276FCA1-9118-4B7A-96A8-8179DAC1BBE7}"/>
    <dgm:cxn modelId="{0EF947AD-E7F7-4C19-AA4E-9D983295B2CC}" type="presOf" srcId="{2595F3B4-DAF4-45DF-82AE-49741FE4C417}" destId="{9DE72C2B-B31F-4D8C-8ED9-E12A245CA700}" srcOrd="0" destOrd="0" presId="urn:microsoft.com/office/officeart/2005/8/layout/arrow2"/>
    <dgm:cxn modelId="{525D33C1-8058-46B2-9381-8ABF87CE8439}" srcId="{B43FFAC0-4F6A-4E5C-82AE-5B8972A770FA}" destId="{7FF77DE9-7CAE-44D5-BD30-8ECACCBC2883}" srcOrd="1" destOrd="0" parTransId="{B7DEEA8A-DE97-421E-AD62-1ABFDACD5836}" sibTransId="{BCD6CBEB-0DE6-4C71-A172-264777D3F6AD}"/>
    <dgm:cxn modelId="{096BFD64-E3FD-4D4E-9743-60DDD29ABCBF}" srcId="{B43FFAC0-4F6A-4E5C-82AE-5B8972A770FA}" destId="{2595F3B4-DAF4-45DF-82AE-49741FE4C417}" srcOrd="2" destOrd="0" parTransId="{2BBE38BA-FF46-42F9-95E2-E9179200EC6A}" sibTransId="{8D236DDC-00E8-4BAC-A3F2-6AC0234026D7}"/>
    <dgm:cxn modelId="{A3A8764D-B981-465C-AF8A-AD4348D4C04E}" type="presOf" srcId="{CC32930B-7C6E-4590-8493-CE077B1A96C7}" destId="{65932A9D-A50A-491D-B388-1440A7524528}" srcOrd="0" destOrd="0" presId="urn:microsoft.com/office/officeart/2005/8/layout/arrow2"/>
    <dgm:cxn modelId="{7F8EB806-8499-4618-96E4-DDA54BED356D}" srcId="{B43FFAC0-4F6A-4E5C-82AE-5B8972A770FA}" destId="{CC32930B-7C6E-4590-8493-CE077B1A96C7}" srcOrd="3" destOrd="0" parTransId="{1693A479-5DD0-4102-8FF8-B1673CC0A7D5}" sibTransId="{FA3B6214-8CD4-4647-8F55-256798FB7F03}"/>
    <dgm:cxn modelId="{A2E6DC18-FC1F-4648-AE8A-BAF21C8562A3}" type="presOf" srcId="{B43FFAC0-4F6A-4E5C-82AE-5B8972A770FA}" destId="{C4035EF9-710E-4660-BED2-CA30D51BEE03}" srcOrd="0" destOrd="0" presId="urn:microsoft.com/office/officeart/2005/8/layout/arrow2"/>
    <dgm:cxn modelId="{05C28B6C-00D0-4B80-8639-A3C39AF9713B}" type="presParOf" srcId="{C4035EF9-710E-4660-BED2-CA30D51BEE03}" destId="{0718D126-36DD-40C4-BE61-B5F1443111A0}" srcOrd="0" destOrd="0" presId="urn:microsoft.com/office/officeart/2005/8/layout/arrow2"/>
    <dgm:cxn modelId="{B0B9872A-7DBC-4C09-AB5D-27F2EFFF7EC6}" type="presParOf" srcId="{C4035EF9-710E-4660-BED2-CA30D51BEE03}" destId="{845C545B-5657-44F2-8DA2-CD5E8B614778}" srcOrd="1" destOrd="0" presId="urn:microsoft.com/office/officeart/2005/8/layout/arrow2"/>
    <dgm:cxn modelId="{827D73CF-F438-42C3-A83C-364D3C17719D}" type="presParOf" srcId="{845C545B-5657-44F2-8DA2-CD5E8B614778}" destId="{9A53B983-5E21-4FDE-BCA4-F5183717A517}" srcOrd="0" destOrd="0" presId="urn:microsoft.com/office/officeart/2005/8/layout/arrow2"/>
    <dgm:cxn modelId="{656BE3DF-D48A-4603-AEB6-4A4011B6FA35}" type="presParOf" srcId="{845C545B-5657-44F2-8DA2-CD5E8B614778}" destId="{7C89B283-7BE2-4542-B005-6C8387584C51}" srcOrd="1" destOrd="0" presId="urn:microsoft.com/office/officeart/2005/8/layout/arrow2"/>
    <dgm:cxn modelId="{03331448-B651-4DB2-9774-B8D71D15A71A}" type="presParOf" srcId="{845C545B-5657-44F2-8DA2-CD5E8B614778}" destId="{595FFBE4-E102-4C61-8770-697438FEDB92}" srcOrd="2" destOrd="0" presId="urn:microsoft.com/office/officeart/2005/8/layout/arrow2"/>
    <dgm:cxn modelId="{B42E89F0-0858-4088-95F1-856EEDDB5356}" type="presParOf" srcId="{845C545B-5657-44F2-8DA2-CD5E8B614778}" destId="{57F840D1-E19F-45A4-9DA3-A59F04929351}" srcOrd="3" destOrd="0" presId="urn:microsoft.com/office/officeart/2005/8/layout/arrow2"/>
    <dgm:cxn modelId="{26C8A51C-7F36-4543-BD93-29ABA5BE2046}" type="presParOf" srcId="{845C545B-5657-44F2-8DA2-CD5E8B614778}" destId="{646E8F24-4056-4FBA-AA0F-3516B0BBA97D}" srcOrd="4" destOrd="0" presId="urn:microsoft.com/office/officeart/2005/8/layout/arrow2"/>
    <dgm:cxn modelId="{6C74EA2A-EE3B-47D7-B994-DB7411DA1DC8}" type="presParOf" srcId="{845C545B-5657-44F2-8DA2-CD5E8B614778}" destId="{9DE72C2B-B31F-4D8C-8ED9-E12A245CA700}" srcOrd="5" destOrd="0" presId="urn:microsoft.com/office/officeart/2005/8/layout/arrow2"/>
    <dgm:cxn modelId="{53B7B98F-629F-4EFD-8E70-5EB037712B24}" type="presParOf" srcId="{845C545B-5657-44F2-8DA2-CD5E8B614778}" destId="{DD506048-D39D-4830-85B1-2663F0A8BA68}" srcOrd="6" destOrd="0" presId="urn:microsoft.com/office/officeart/2005/8/layout/arrow2"/>
    <dgm:cxn modelId="{77725B7A-5CCC-4B4B-8CA3-CCB8A90AD9D4}" type="presParOf" srcId="{845C545B-5657-44F2-8DA2-CD5E8B614778}" destId="{65932A9D-A50A-491D-B388-1440A7524528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4F21DB-1F34-48C5-9FE2-342BD5A0AA5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2225F0F-21CD-428B-80EB-430565006302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Actual</a:t>
          </a:r>
          <a:endParaRPr lang="es-MX" dirty="0">
            <a:latin typeface="Arial Narrow" panose="020B0606020202030204" pitchFamily="34" charset="0"/>
          </a:endParaRPr>
        </a:p>
      </dgm:t>
    </dgm:pt>
    <dgm:pt modelId="{7450A12F-DA3B-48CC-AD67-8C8E41C73A6D}" type="parTrans" cxnId="{ADDD2AD2-8246-4688-99E7-7EA4B118D601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F7741D7F-5399-446C-8FCE-FE158D2B9872}" type="sibTrans" cxnId="{ADDD2AD2-8246-4688-99E7-7EA4B118D601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1A5A5751-73B9-42BB-B541-A61FD4D05472}">
      <dgm:prSet phldrT="[Texto]"/>
      <dgm:spPr/>
      <dgm:t>
        <a:bodyPr/>
        <a:lstStyle/>
        <a:p>
          <a:pPr algn="just"/>
          <a:r>
            <a:rPr lang="es-MX" dirty="0" smtClean="0">
              <a:latin typeface="Arial Narrow" panose="020B0606020202030204" pitchFamily="34" charset="0"/>
            </a:rPr>
            <a:t>-Lugar donde reside.</a:t>
          </a:r>
        </a:p>
        <a:p>
          <a:pPr algn="just"/>
          <a:r>
            <a:rPr lang="es-MX" dirty="0" smtClean="0">
              <a:latin typeface="Arial Narrow" panose="020B0606020202030204" pitchFamily="34" charset="0"/>
            </a:rPr>
            <a:t>-Lugar del centro principal de sus negocios.</a:t>
          </a:r>
        </a:p>
        <a:p>
          <a:pPr algn="just"/>
          <a:r>
            <a:rPr lang="es-MX" dirty="0" smtClean="0">
              <a:latin typeface="Arial Narrow" panose="020B0606020202030204" pitchFamily="34" charset="0"/>
            </a:rPr>
            <a:t>-Lugar donde puedan ser localizado.</a:t>
          </a:r>
        </a:p>
        <a:p>
          <a:pPr algn="just"/>
          <a:endParaRPr lang="es-MX" dirty="0">
            <a:latin typeface="Arial Narrow" panose="020B0606020202030204" pitchFamily="34" charset="0"/>
          </a:endParaRPr>
        </a:p>
      </dgm:t>
    </dgm:pt>
    <dgm:pt modelId="{E2715851-71F8-44B0-BAE8-77F0C4C21C52}" type="parTrans" cxnId="{24B5A50D-21F9-479E-B921-AD24DF8ED442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9C686AC7-8485-41F8-B38C-978AD52BF1B2}" type="sibTrans" cxnId="{24B5A50D-21F9-479E-B921-AD24DF8ED442}">
      <dgm:prSet custT="1"/>
      <dgm:spPr/>
      <dgm:t>
        <a:bodyPr/>
        <a:lstStyle/>
        <a:p>
          <a:r>
            <a:rPr lang="es-MX" sz="3000" dirty="0" smtClean="0">
              <a:solidFill>
                <a:srgbClr val="FF0000"/>
              </a:solidFill>
              <a:latin typeface="Arial Narrow" panose="020B0606020202030204" pitchFamily="34" charset="0"/>
            </a:rPr>
            <a:t>x</a:t>
          </a:r>
          <a:endParaRPr lang="es-MX" sz="3000" dirty="0">
            <a:solidFill>
              <a:srgbClr val="FF0000"/>
            </a:solidFill>
            <a:latin typeface="Arial Narrow" panose="020B0606020202030204" pitchFamily="34" charset="0"/>
          </a:endParaRPr>
        </a:p>
      </dgm:t>
    </dgm:pt>
    <dgm:pt modelId="{2B113C1A-C68F-4010-A9B4-B6B91EFAFAC8}">
      <dgm:prSet phldrT="[Texto]"/>
      <dgm:spPr/>
      <dgm:t>
        <a:bodyPr/>
        <a:lstStyle/>
        <a:p>
          <a:r>
            <a:rPr lang="es-MX" dirty="0" smtClean="0">
              <a:latin typeface="Arial Narrow" panose="020B0606020202030204" pitchFamily="34" charset="0"/>
            </a:rPr>
            <a:t>-Aviso de cambio de domicilio:</a:t>
          </a:r>
        </a:p>
        <a:p>
          <a:r>
            <a:rPr lang="es-MX" dirty="0" smtClean="0">
              <a:latin typeface="Arial Narrow" panose="020B0606020202030204" pitchFamily="34" charset="0"/>
            </a:rPr>
            <a:t>-Portal de internet del SAT.</a:t>
          </a:r>
        </a:p>
        <a:p>
          <a:r>
            <a:rPr lang="es-MX" dirty="0" smtClean="0">
              <a:latin typeface="Arial Narrow" panose="020B0606020202030204" pitchFamily="34" charset="0"/>
            </a:rPr>
            <a:t>-De forma presencial con previa cita en cualquier oficina del SAT.</a:t>
          </a:r>
        </a:p>
      </dgm:t>
    </dgm:pt>
    <dgm:pt modelId="{ADEB6776-AB91-4472-AA74-3444A80ED67F}" type="parTrans" cxnId="{6997FB60-1CEA-4BCD-A3B4-18AAFF869D0E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935DADF7-2941-49B5-8391-2BCAF29963F2}" type="sibTrans" cxnId="{6997FB60-1CEA-4BCD-A3B4-18AAFF869D0E}">
      <dgm:prSet/>
      <dgm:spPr/>
      <dgm:t>
        <a:bodyPr/>
        <a:lstStyle/>
        <a:p>
          <a:endParaRPr lang="es-MX">
            <a:latin typeface="Arial Narrow" panose="020B0606020202030204" pitchFamily="34" charset="0"/>
          </a:endParaRPr>
        </a:p>
      </dgm:t>
    </dgm:pt>
    <dgm:pt modelId="{7EA80392-B3E3-457F-BE6D-2D3FEFAFDE62}" type="pres">
      <dgm:prSet presAssocID="{634F21DB-1F34-48C5-9FE2-342BD5A0AA50}" presName="Name0" presStyleCnt="0">
        <dgm:presLayoutVars>
          <dgm:dir/>
          <dgm:resizeHandles val="exact"/>
        </dgm:presLayoutVars>
      </dgm:prSet>
      <dgm:spPr/>
    </dgm:pt>
    <dgm:pt modelId="{7795AF6E-1B9A-4F33-9F9A-5C83D7A76624}" type="pres">
      <dgm:prSet presAssocID="{12225F0F-21CD-428B-80EB-430565006302}" presName="node" presStyleLbl="node1" presStyleIdx="0" presStyleCnt="3" custScaleX="3531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94F39B-785E-41A6-9FA4-D41A0BCB7086}" type="pres">
      <dgm:prSet presAssocID="{F7741D7F-5399-446C-8FCE-FE158D2B9872}" presName="sibTrans" presStyleLbl="sibTrans2D1" presStyleIdx="0" presStyleCnt="2"/>
      <dgm:spPr/>
    </dgm:pt>
    <dgm:pt modelId="{C6D1B57F-953A-493D-8FEF-B5AE523A09D7}" type="pres">
      <dgm:prSet presAssocID="{F7741D7F-5399-446C-8FCE-FE158D2B9872}" presName="connectorText" presStyleLbl="sibTrans2D1" presStyleIdx="0" presStyleCnt="2"/>
      <dgm:spPr/>
    </dgm:pt>
    <dgm:pt modelId="{60E60EB6-BD51-4F1F-B819-A44C821A546C}" type="pres">
      <dgm:prSet presAssocID="{1A5A5751-73B9-42BB-B541-A61FD4D05472}" presName="node" presStyleLbl="node1" presStyleIdx="1" presStyleCnt="3" custScaleX="6326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0A30DA-1937-4D52-96C4-F027580E5609}" type="pres">
      <dgm:prSet presAssocID="{9C686AC7-8485-41F8-B38C-978AD52BF1B2}" presName="sibTrans" presStyleLbl="sibTrans2D1" presStyleIdx="1" presStyleCnt="2"/>
      <dgm:spPr/>
      <dgm:t>
        <a:bodyPr/>
        <a:lstStyle/>
        <a:p>
          <a:endParaRPr lang="es-MX"/>
        </a:p>
      </dgm:t>
    </dgm:pt>
    <dgm:pt modelId="{4AC3707E-5D06-410F-8151-840106F68F8D}" type="pres">
      <dgm:prSet presAssocID="{9C686AC7-8485-41F8-B38C-978AD52BF1B2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3D2E02C8-B2C5-45C1-AA1E-E3FFA78A1427}" type="pres">
      <dgm:prSet presAssocID="{2B113C1A-C68F-4010-A9B4-B6B91EFAFAC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997FB60-1CEA-4BCD-A3B4-18AAFF869D0E}" srcId="{634F21DB-1F34-48C5-9FE2-342BD5A0AA50}" destId="{2B113C1A-C68F-4010-A9B4-B6B91EFAFAC8}" srcOrd="2" destOrd="0" parTransId="{ADEB6776-AB91-4472-AA74-3444A80ED67F}" sibTransId="{935DADF7-2941-49B5-8391-2BCAF29963F2}"/>
    <dgm:cxn modelId="{62881673-9C02-4800-9F14-631F53853780}" type="presOf" srcId="{2B113C1A-C68F-4010-A9B4-B6B91EFAFAC8}" destId="{3D2E02C8-B2C5-45C1-AA1E-E3FFA78A1427}" srcOrd="0" destOrd="0" presId="urn:microsoft.com/office/officeart/2005/8/layout/process1"/>
    <dgm:cxn modelId="{B26E34BE-7EE8-4859-8096-CE27888D4B97}" type="presOf" srcId="{F7741D7F-5399-446C-8FCE-FE158D2B9872}" destId="{A994F39B-785E-41A6-9FA4-D41A0BCB7086}" srcOrd="0" destOrd="0" presId="urn:microsoft.com/office/officeart/2005/8/layout/process1"/>
    <dgm:cxn modelId="{A5A701BE-845B-4524-8023-D2D27771BA97}" type="presOf" srcId="{9C686AC7-8485-41F8-B38C-978AD52BF1B2}" destId="{4AC3707E-5D06-410F-8151-840106F68F8D}" srcOrd="1" destOrd="0" presId="urn:microsoft.com/office/officeart/2005/8/layout/process1"/>
    <dgm:cxn modelId="{ADDD2AD2-8246-4688-99E7-7EA4B118D601}" srcId="{634F21DB-1F34-48C5-9FE2-342BD5A0AA50}" destId="{12225F0F-21CD-428B-80EB-430565006302}" srcOrd="0" destOrd="0" parTransId="{7450A12F-DA3B-48CC-AD67-8C8E41C73A6D}" sibTransId="{F7741D7F-5399-446C-8FCE-FE158D2B9872}"/>
    <dgm:cxn modelId="{A942492E-F3A8-488C-ADF0-F17330030EEC}" type="presOf" srcId="{F7741D7F-5399-446C-8FCE-FE158D2B9872}" destId="{C6D1B57F-953A-493D-8FEF-B5AE523A09D7}" srcOrd="1" destOrd="0" presId="urn:microsoft.com/office/officeart/2005/8/layout/process1"/>
    <dgm:cxn modelId="{6BA1F4CB-12DC-4723-9E35-5F8D700002C2}" type="presOf" srcId="{634F21DB-1F34-48C5-9FE2-342BD5A0AA50}" destId="{7EA80392-B3E3-457F-BE6D-2D3FEFAFDE62}" srcOrd="0" destOrd="0" presId="urn:microsoft.com/office/officeart/2005/8/layout/process1"/>
    <dgm:cxn modelId="{B69C5AB2-919B-4413-AD2C-8311EB525539}" type="presOf" srcId="{9C686AC7-8485-41F8-B38C-978AD52BF1B2}" destId="{BA0A30DA-1937-4D52-96C4-F027580E5609}" srcOrd="0" destOrd="0" presId="urn:microsoft.com/office/officeart/2005/8/layout/process1"/>
    <dgm:cxn modelId="{91410980-193D-4D04-A654-6D5C855FF099}" type="presOf" srcId="{1A5A5751-73B9-42BB-B541-A61FD4D05472}" destId="{60E60EB6-BD51-4F1F-B819-A44C821A546C}" srcOrd="0" destOrd="0" presId="urn:microsoft.com/office/officeart/2005/8/layout/process1"/>
    <dgm:cxn modelId="{F5570616-1351-4E17-BEC0-B6F6E6A9B338}" type="presOf" srcId="{12225F0F-21CD-428B-80EB-430565006302}" destId="{7795AF6E-1B9A-4F33-9F9A-5C83D7A76624}" srcOrd="0" destOrd="0" presId="urn:microsoft.com/office/officeart/2005/8/layout/process1"/>
    <dgm:cxn modelId="{24B5A50D-21F9-479E-B921-AD24DF8ED442}" srcId="{634F21DB-1F34-48C5-9FE2-342BD5A0AA50}" destId="{1A5A5751-73B9-42BB-B541-A61FD4D05472}" srcOrd="1" destOrd="0" parTransId="{E2715851-71F8-44B0-BAE8-77F0C4C21C52}" sibTransId="{9C686AC7-8485-41F8-B38C-978AD52BF1B2}"/>
    <dgm:cxn modelId="{28996594-B783-43DB-97EA-91AE3603AD02}" type="presParOf" srcId="{7EA80392-B3E3-457F-BE6D-2D3FEFAFDE62}" destId="{7795AF6E-1B9A-4F33-9F9A-5C83D7A76624}" srcOrd="0" destOrd="0" presId="urn:microsoft.com/office/officeart/2005/8/layout/process1"/>
    <dgm:cxn modelId="{D59CE7C7-D8A6-45BD-97A3-7790CFE3FB19}" type="presParOf" srcId="{7EA80392-B3E3-457F-BE6D-2D3FEFAFDE62}" destId="{A994F39B-785E-41A6-9FA4-D41A0BCB7086}" srcOrd="1" destOrd="0" presId="urn:microsoft.com/office/officeart/2005/8/layout/process1"/>
    <dgm:cxn modelId="{8590CED0-BA2A-44FD-B06A-37D43A93DC98}" type="presParOf" srcId="{A994F39B-785E-41A6-9FA4-D41A0BCB7086}" destId="{C6D1B57F-953A-493D-8FEF-B5AE523A09D7}" srcOrd="0" destOrd="0" presId="urn:microsoft.com/office/officeart/2005/8/layout/process1"/>
    <dgm:cxn modelId="{3EE6F03B-5188-44EE-9926-543176FD392B}" type="presParOf" srcId="{7EA80392-B3E3-457F-BE6D-2D3FEFAFDE62}" destId="{60E60EB6-BD51-4F1F-B819-A44C821A546C}" srcOrd="2" destOrd="0" presId="urn:microsoft.com/office/officeart/2005/8/layout/process1"/>
    <dgm:cxn modelId="{510975A9-C2EF-4996-9C44-496CEDB8C44C}" type="presParOf" srcId="{7EA80392-B3E3-457F-BE6D-2D3FEFAFDE62}" destId="{BA0A30DA-1937-4D52-96C4-F027580E5609}" srcOrd="3" destOrd="0" presId="urn:microsoft.com/office/officeart/2005/8/layout/process1"/>
    <dgm:cxn modelId="{0D82668C-2EE0-4BB7-85F7-D95CDA29988B}" type="presParOf" srcId="{BA0A30DA-1937-4D52-96C4-F027580E5609}" destId="{4AC3707E-5D06-410F-8151-840106F68F8D}" srcOrd="0" destOrd="0" presId="urn:microsoft.com/office/officeart/2005/8/layout/process1"/>
    <dgm:cxn modelId="{CFD2EDAE-A6CE-424F-99D3-58C41D8A25DF}" type="presParOf" srcId="{7EA80392-B3E3-457F-BE6D-2D3FEFAFDE62}" destId="{3D2E02C8-B2C5-45C1-AA1E-E3FFA78A142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A4E9A-8BBC-40AA-895A-3E6580BA8F12}">
      <dsp:nvSpPr>
        <dsp:cNvPr id="0" name=""/>
        <dsp:cNvSpPr/>
      </dsp:nvSpPr>
      <dsp:spPr>
        <a:xfrm>
          <a:off x="4441860" y="3416"/>
          <a:ext cx="2139520" cy="13906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Secretaria de Hacienda y Crédito Público</a:t>
          </a:r>
          <a:endParaRPr lang="es-MX" sz="2000" kern="1200" dirty="0">
            <a:latin typeface="Arial Narrow" panose="020B0606020202030204" pitchFamily="34" charset="0"/>
          </a:endParaRPr>
        </a:p>
      </dsp:txBody>
      <dsp:txXfrm>
        <a:off x="4509748" y="71304"/>
        <a:ext cx="2003744" cy="1254912"/>
      </dsp:txXfrm>
    </dsp:sp>
    <dsp:sp modelId="{88745DC6-B1F4-47D4-8BD6-54309ED8DD71}">
      <dsp:nvSpPr>
        <dsp:cNvPr id="0" name=""/>
        <dsp:cNvSpPr/>
      </dsp:nvSpPr>
      <dsp:spPr>
        <a:xfrm>
          <a:off x="3216043" y="698760"/>
          <a:ext cx="4591155" cy="4591155"/>
        </a:xfrm>
        <a:custGeom>
          <a:avLst/>
          <a:gdLst/>
          <a:ahLst/>
          <a:cxnLst/>
          <a:rect l="0" t="0" r="0" b="0"/>
          <a:pathLst>
            <a:path>
              <a:moveTo>
                <a:pt x="3380718" y="272672"/>
              </a:moveTo>
              <a:arcTo wR="2295577" hR="2295577" stAng="17892619" swAng="2623362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51DE2-6726-4841-A0FD-09D898571356}">
      <dsp:nvSpPr>
        <dsp:cNvPr id="0" name=""/>
        <dsp:cNvSpPr/>
      </dsp:nvSpPr>
      <dsp:spPr>
        <a:xfrm>
          <a:off x="6737438" y="2298993"/>
          <a:ext cx="2139520" cy="13906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Recaudación</a:t>
          </a:r>
          <a:endParaRPr lang="es-MX" sz="2000" kern="1200" dirty="0">
            <a:latin typeface="Arial Narrow" panose="020B0606020202030204" pitchFamily="34" charset="0"/>
          </a:endParaRPr>
        </a:p>
      </dsp:txBody>
      <dsp:txXfrm>
        <a:off x="6805326" y="2366881"/>
        <a:ext cx="2003744" cy="1254912"/>
      </dsp:txXfrm>
    </dsp:sp>
    <dsp:sp modelId="{7530496F-58C3-4703-B48B-306529A5FFEA}">
      <dsp:nvSpPr>
        <dsp:cNvPr id="0" name=""/>
        <dsp:cNvSpPr/>
      </dsp:nvSpPr>
      <dsp:spPr>
        <a:xfrm>
          <a:off x="3216043" y="698760"/>
          <a:ext cx="4591155" cy="4591155"/>
        </a:xfrm>
        <a:custGeom>
          <a:avLst/>
          <a:gdLst/>
          <a:ahLst/>
          <a:cxnLst/>
          <a:rect l="0" t="0" r="0" b="0"/>
          <a:pathLst>
            <a:path>
              <a:moveTo>
                <a:pt x="4477971" y="3007502"/>
              </a:moveTo>
              <a:arcTo wR="2295577" hR="2295577" stAng="1084019" swAng="2623362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F6268-2F4B-4744-BEC3-B5327F9A7700}">
      <dsp:nvSpPr>
        <dsp:cNvPr id="0" name=""/>
        <dsp:cNvSpPr/>
      </dsp:nvSpPr>
      <dsp:spPr>
        <a:xfrm>
          <a:off x="4441860" y="4594571"/>
          <a:ext cx="2139520" cy="13906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Servicio de Administración Tributaria</a:t>
          </a:r>
          <a:endParaRPr lang="es-MX" sz="2000" kern="1200" dirty="0">
            <a:latin typeface="Arial Narrow" panose="020B0606020202030204" pitchFamily="34" charset="0"/>
          </a:endParaRPr>
        </a:p>
      </dsp:txBody>
      <dsp:txXfrm>
        <a:off x="4509748" y="4662459"/>
        <a:ext cx="2003744" cy="1254912"/>
      </dsp:txXfrm>
    </dsp:sp>
    <dsp:sp modelId="{49DC35F6-F81E-4E5F-99E4-A3AB4FD6088C}">
      <dsp:nvSpPr>
        <dsp:cNvPr id="0" name=""/>
        <dsp:cNvSpPr/>
      </dsp:nvSpPr>
      <dsp:spPr>
        <a:xfrm>
          <a:off x="3216043" y="698760"/>
          <a:ext cx="4591155" cy="4591155"/>
        </a:xfrm>
        <a:custGeom>
          <a:avLst/>
          <a:gdLst/>
          <a:ahLst/>
          <a:cxnLst/>
          <a:rect l="0" t="0" r="0" b="0"/>
          <a:pathLst>
            <a:path>
              <a:moveTo>
                <a:pt x="1210436" y="4318483"/>
              </a:moveTo>
              <a:arcTo wR="2295577" hR="2295577" stAng="7092619" swAng="2623362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B2D44-0047-488B-AEDD-1D5636A289F9}">
      <dsp:nvSpPr>
        <dsp:cNvPr id="0" name=""/>
        <dsp:cNvSpPr/>
      </dsp:nvSpPr>
      <dsp:spPr>
        <a:xfrm>
          <a:off x="2146282" y="2298993"/>
          <a:ext cx="2139520" cy="13906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Contribuyentes</a:t>
          </a:r>
          <a:endParaRPr lang="es-MX" sz="2000" kern="1200" dirty="0">
            <a:latin typeface="Arial Narrow" panose="020B0606020202030204" pitchFamily="34" charset="0"/>
          </a:endParaRPr>
        </a:p>
      </dsp:txBody>
      <dsp:txXfrm>
        <a:off x="2214170" y="2366881"/>
        <a:ext cx="2003744" cy="1254912"/>
      </dsp:txXfrm>
    </dsp:sp>
    <dsp:sp modelId="{ACC16FB0-EAAF-40FB-AF15-4282FD4688F4}">
      <dsp:nvSpPr>
        <dsp:cNvPr id="0" name=""/>
        <dsp:cNvSpPr/>
      </dsp:nvSpPr>
      <dsp:spPr>
        <a:xfrm>
          <a:off x="3216043" y="698760"/>
          <a:ext cx="4591155" cy="4591155"/>
        </a:xfrm>
        <a:custGeom>
          <a:avLst/>
          <a:gdLst/>
          <a:ahLst/>
          <a:cxnLst/>
          <a:rect l="0" t="0" r="0" b="0"/>
          <a:pathLst>
            <a:path>
              <a:moveTo>
                <a:pt x="113184" y="1583653"/>
              </a:moveTo>
              <a:arcTo wR="2295577" hR="2295577" stAng="11884019" swAng="2623362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4FDEF5-B21D-4206-A6CA-71BEE12D65FF}">
      <dsp:nvSpPr>
        <dsp:cNvPr id="0" name=""/>
        <dsp:cNvSpPr/>
      </dsp:nvSpPr>
      <dsp:spPr>
        <a:xfrm>
          <a:off x="0" y="167456"/>
          <a:ext cx="10515600" cy="1305401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>
              <a:latin typeface="Arial Narrow" panose="020B0606020202030204" pitchFamily="34" charset="0"/>
            </a:rPr>
            <a:t>12/11/2021 DOF Decreto por el que se reforman, adicionan y derogan diversas disposiciones.</a:t>
          </a:r>
          <a:endParaRPr lang="es-MX" sz="3800" kern="1200" dirty="0">
            <a:latin typeface="Arial Narrow" panose="020B0606020202030204" pitchFamily="34" charset="0"/>
          </a:endParaRPr>
        </a:p>
      </dsp:txBody>
      <dsp:txXfrm>
        <a:off x="0" y="167456"/>
        <a:ext cx="10515600" cy="1305401"/>
      </dsp:txXfrm>
    </dsp:sp>
    <dsp:sp modelId="{1E2B0EDF-5B7D-470A-A99C-B33DAA1DF979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>
              <a:latin typeface="Arial Narrow" panose="020B0606020202030204" pitchFamily="34" charset="0"/>
            </a:rPr>
            <a:t>CFF</a:t>
          </a:r>
          <a:endParaRPr lang="es-MX" sz="2600" kern="1200" dirty="0">
            <a:latin typeface="Arial Narrow" panose="020B0606020202030204" pitchFamily="34" charset="0"/>
          </a:endParaRPr>
        </a:p>
      </dsp:txBody>
      <dsp:txXfrm>
        <a:off x="5134" y="1305401"/>
        <a:ext cx="3501776" cy="2741342"/>
      </dsp:txXfrm>
    </dsp:sp>
    <dsp:sp modelId="{6E0FBF85-D78B-40E1-B964-435A44E48BC1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>
              <a:latin typeface="Arial Narrow" panose="020B0606020202030204" pitchFamily="34" charset="0"/>
            </a:rPr>
            <a:t>Art. 29-A Requisitos de los Comprobantes Fiscales Digitales.</a:t>
          </a:r>
          <a:endParaRPr lang="es-MX" sz="2600" kern="1200" dirty="0">
            <a:latin typeface="Arial Narrow" panose="020B0606020202030204" pitchFamily="34" charset="0"/>
          </a:endParaRPr>
        </a:p>
      </dsp:txBody>
      <dsp:txXfrm>
        <a:off x="3506911" y="1305401"/>
        <a:ext cx="3501776" cy="2741342"/>
      </dsp:txXfrm>
    </dsp:sp>
    <dsp:sp modelId="{A349B09A-E3F6-4675-B44F-5C5F4476B2F0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>
              <a:latin typeface="Arial Narrow" panose="020B0606020202030204" pitchFamily="34" charset="0"/>
            </a:rPr>
            <a:t>Fracción IV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kern="1200" dirty="0" smtClean="0">
              <a:latin typeface="Arial Narrow" panose="020B0606020202030204" pitchFamily="34" charset="0"/>
            </a:rPr>
            <a:t>-Clave del Registro Federal de Contribuyentes.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i="1" u="sng" kern="1200" dirty="0" smtClean="0">
              <a:latin typeface="Arial Narrow" panose="020B0606020202030204" pitchFamily="34" charset="0"/>
            </a:rPr>
            <a:t>-Nombre.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i="1" u="sng" kern="1200" dirty="0" smtClean="0">
              <a:latin typeface="Arial Narrow" panose="020B0606020202030204" pitchFamily="34" charset="0"/>
            </a:rPr>
            <a:t>-Código Postal del Domicilio Fiscal.</a:t>
          </a:r>
          <a:endParaRPr lang="es-MX" sz="2600" i="1" u="sng" kern="1200" dirty="0">
            <a:latin typeface="Arial Narrow" panose="020B0606020202030204" pitchFamily="34" charset="0"/>
          </a:endParaRPr>
        </a:p>
      </dsp:txBody>
      <dsp:txXfrm>
        <a:off x="7008688" y="1305401"/>
        <a:ext cx="3501776" cy="2741342"/>
      </dsp:txXfrm>
    </dsp:sp>
    <dsp:sp modelId="{E02FE031-E88B-4CA2-ABFC-0918040BA9B3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8D126-36DD-40C4-BE61-B5F1443111A0}">
      <dsp:nvSpPr>
        <dsp:cNvPr id="0" name=""/>
        <dsp:cNvSpPr/>
      </dsp:nvSpPr>
      <dsp:spPr>
        <a:xfrm>
          <a:off x="0" y="169333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A53B983-5E21-4FDE-BCA4-F5183717A517}">
      <dsp:nvSpPr>
        <dsp:cNvPr id="0" name=""/>
        <dsp:cNvSpPr/>
      </dsp:nvSpPr>
      <dsp:spPr>
        <a:xfrm>
          <a:off x="800608" y="3946821"/>
          <a:ext cx="186944" cy="18694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C89B283-7BE2-4542-B005-6C8387584C51}">
      <dsp:nvSpPr>
        <dsp:cNvPr id="0" name=""/>
        <dsp:cNvSpPr/>
      </dsp:nvSpPr>
      <dsp:spPr>
        <a:xfrm>
          <a:off x="894080" y="4040293"/>
          <a:ext cx="1389888" cy="1209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58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 Narrow" panose="020B0606020202030204" pitchFamily="34" charset="0"/>
            </a:rPr>
            <a:t>RFC y Contraseña</a:t>
          </a:r>
          <a:endParaRPr lang="es-MX" sz="2300" kern="1200" dirty="0">
            <a:latin typeface="Arial Narrow" panose="020B0606020202030204" pitchFamily="34" charset="0"/>
          </a:endParaRPr>
        </a:p>
      </dsp:txBody>
      <dsp:txXfrm>
        <a:off x="894080" y="4040293"/>
        <a:ext cx="1389888" cy="1209040"/>
      </dsp:txXfrm>
    </dsp:sp>
    <dsp:sp modelId="{595FFBE4-E102-4C61-8770-697438FEDB92}">
      <dsp:nvSpPr>
        <dsp:cNvPr id="0" name=""/>
        <dsp:cNvSpPr/>
      </dsp:nvSpPr>
      <dsp:spPr>
        <a:xfrm>
          <a:off x="2121408" y="2765213"/>
          <a:ext cx="325120" cy="325120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7129"/>
                <a:satOff val="4478"/>
                <a:lumOff val="19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7F840D1-E19F-45A4-9DA3-A59F04929351}">
      <dsp:nvSpPr>
        <dsp:cNvPr id="0" name=""/>
        <dsp:cNvSpPr/>
      </dsp:nvSpPr>
      <dsp:spPr>
        <a:xfrm>
          <a:off x="2283968" y="2927773"/>
          <a:ext cx="1706880" cy="2321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74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err="1" smtClean="0">
              <a:latin typeface="Arial Narrow" panose="020B0606020202030204" pitchFamily="34" charset="0"/>
            </a:rPr>
            <a:t>E.firma</a:t>
          </a:r>
          <a:endParaRPr lang="es-MX" sz="2300" kern="1200" dirty="0">
            <a:latin typeface="Arial Narrow" panose="020B0606020202030204" pitchFamily="34" charset="0"/>
          </a:endParaRPr>
        </a:p>
      </dsp:txBody>
      <dsp:txXfrm>
        <a:off x="2283968" y="2927773"/>
        <a:ext cx="1706880" cy="2321559"/>
      </dsp:txXfrm>
    </dsp:sp>
    <dsp:sp modelId="{646E8F24-4056-4FBA-AA0F-3516B0BBA97D}">
      <dsp:nvSpPr>
        <dsp:cNvPr id="0" name=""/>
        <dsp:cNvSpPr/>
      </dsp:nvSpPr>
      <dsp:spPr>
        <a:xfrm>
          <a:off x="3807968" y="1894501"/>
          <a:ext cx="430784" cy="43078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34258"/>
                <a:satOff val="8955"/>
                <a:lumOff val="394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334258"/>
                <a:satOff val="8955"/>
                <a:lumOff val="394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334258"/>
                <a:satOff val="8955"/>
                <a:lumOff val="394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E72C2B-B31F-4D8C-8ED9-E12A245CA700}">
      <dsp:nvSpPr>
        <dsp:cNvPr id="0" name=""/>
        <dsp:cNvSpPr/>
      </dsp:nvSpPr>
      <dsp:spPr>
        <a:xfrm>
          <a:off x="4023360" y="2109893"/>
          <a:ext cx="1706880" cy="31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264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 Narrow" panose="020B0606020202030204" pitchFamily="34" charset="0"/>
            </a:rPr>
            <a:t>Aplicativo SAT ID</a:t>
          </a:r>
          <a:endParaRPr lang="es-MX" sz="2300" kern="1200" dirty="0">
            <a:latin typeface="Arial Narrow" panose="020B0606020202030204" pitchFamily="34" charset="0"/>
          </a:endParaRPr>
        </a:p>
      </dsp:txBody>
      <dsp:txXfrm>
        <a:off x="4023360" y="2109893"/>
        <a:ext cx="1706880" cy="3139440"/>
      </dsp:txXfrm>
    </dsp:sp>
    <dsp:sp modelId="{DD506048-D39D-4830-85B1-2663F0A8BA68}">
      <dsp:nvSpPr>
        <dsp:cNvPr id="0" name=""/>
        <dsp:cNvSpPr/>
      </dsp:nvSpPr>
      <dsp:spPr>
        <a:xfrm>
          <a:off x="5644896" y="1318429"/>
          <a:ext cx="577088" cy="577088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7129"/>
                <a:satOff val="4478"/>
                <a:lumOff val="19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50000"/>
                <a:hueOff val="167129"/>
                <a:satOff val="4478"/>
                <a:lumOff val="19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932A9D-A50A-491D-B388-1440A7524528}">
      <dsp:nvSpPr>
        <dsp:cNvPr id="0" name=""/>
        <dsp:cNvSpPr/>
      </dsp:nvSpPr>
      <dsp:spPr>
        <a:xfrm>
          <a:off x="5933440" y="1606973"/>
          <a:ext cx="1706880" cy="3642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787" tIns="0" rIns="0" bIns="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 Narrow" panose="020B0606020202030204" pitchFamily="34" charset="0"/>
            </a:rPr>
            <a:t>De forma presencial en oficinas del SAT</a:t>
          </a:r>
          <a:endParaRPr lang="es-MX" sz="2300" kern="1200" dirty="0">
            <a:latin typeface="Arial Narrow" panose="020B0606020202030204" pitchFamily="34" charset="0"/>
          </a:endParaRPr>
        </a:p>
      </dsp:txBody>
      <dsp:txXfrm>
        <a:off x="5933440" y="1606973"/>
        <a:ext cx="1706880" cy="3642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5AF6E-1B9A-4F33-9F9A-5C83D7A76624}">
      <dsp:nvSpPr>
        <dsp:cNvPr id="0" name=""/>
        <dsp:cNvSpPr/>
      </dsp:nvSpPr>
      <dsp:spPr>
        <a:xfrm>
          <a:off x="1190" y="1487415"/>
          <a:ext cx="1438319" cy="2443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Actual</a:t>
          </a:r>
          <a:endParaRPr lang="es-MX" sz="2000" kern="1200" dirty="0">
            <a:latin typeface="Arial Narrow" panose="020B0606020202030204" pitchFamily="34" charset="0"/>
          </a:endParaRPr>
        </a:p>
      </dsp:txBody>
      <dsp:txXfrm>
        <a:off x="43317" y="1529542"/>
        <a:ext cx="1354065" cy="2359581"/>
      </dsp:txXfrm>
    </dsp:sp>
    <dsp:sp modelId="{A994F39B-785E-41A6-9FA4-D41A0BCB7086}">
      <dsp:nvSpPr>
        <dsp:cNvPr id="0" name=""/>
        <dsp:cNvSpPr/>
      </dsp:nvSpPr>
      <dsp:spPr>
        <a:xfrm>
          <a:off x="1846815" y="2204274"/>
          <a:ext cx="863488" cy="1010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Arial Narrow" panose="020B0606020202030204" pitchFamily="34" charset="0"/>
          </a:endParaRPr>
        </a:p>
      </dsp:txBody>
      <dsp:txXfrm>
        <a:off x="1846815" y="2406298"/>
        <a:ext cx="604442" cy="606070"/>
      </dsp:txXfrm>
    </dsp:sp>
    <dsp:sp modelId="{60E60EB6-BD51-4F1F-B819-A44C821A546C}">
      <dsp:nvSpPr>
        <dsp:cNvPr id="0" name=""/>
        <dsp:cNvSpPr/>
      </dsp:nvSpPr>
      <dsp:spPr>
        <a:xfrm>
          <a:off x="3068733" y="1487415"/>
          <a:ext cx="2576943" cy="2443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-Lugar donde reside.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-Lugar del centro principal de sus negocios.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-Lugar donde puedan ser localizado.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>
            <a:latin typeface="Arial Narrow" panose="020B0606020202030204" pitchFamily="34" charset="0"/>
          </a:endParaRPr>
        </a:p>
      </dsp:txBody>
      <dsp:txXfrm>
        <a:off x="3140310" y="1558992"/>
        <a:ext cx="2433789" cy="2300681"/>
      </dsp:txXfrm>
    </dsp:sp>
    <dsp:sp modelId="{BA0A30DA-1937-4D52-96C4-F027580E5609}">
      <dsp:nvSpPr>
        <dsp:cNvPr id="0" name=""/>
        <dsp:cNvSpPr/>
      </dsp:nvSpPr>
      <dsp:spPr>
        <a:xfrm>
          <a:off x="6052983" y="2204274"/>
          <a:ext cx="863488" cy="1010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>
              <a:solidFill>
                <a:srgbClr val="FF0000"/>
              </a:solidFill>
              <a:latin typeface="Arial Narrow" panose="020B0606020202030204" pitchFamily="34" charset="0"/>
            </a:rPr>
            <a:t>x</a:t>
          </a:r>
          <a:endParaRPr lang="es-MX" sz="3000" kern="1200" dirty="0">
            <a:solidFill>
              <a:srgbClr val="FF0000"/>
            </a:solidFill>
            <a:latin typeface="Arial Narrow" panose="020B0606020202030204" pitchFamily="34" charset="0"/>
          </a:endParaRPr>
        </a:p>
      </dsp:txBody>
      <dsp:txXfrm>
        <a:off x="6052983" y="2406298"/>
        <a:ext cx="604442" cy="606070"/>
      </dsp:txXfrm>
    </dsp:sp>
    <dsp:sp modelId="{3D2E02C8-B2C5-45C1-AA1E-E3FFA78A1427}">
      <dsp:nvSpPr>
        <dsp:cNvPr id="0" name=""/>
        <dsp:cNvSpPr/>
      </dsp:nvSpPr>
      <dsp:spPr>
        <a:xfrm>
          <a:off x="7274900" y="1487415"/>
          <a:ext cx="4073059" cy="2443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-Aviso de cambio de domicilio: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-Portal de internet del SAT.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Arial Narrow" panose="020B0606020202030204" pitchFamily="34" charset="0"/>
            </a:rPr>
            <a:t>-De forma presencial con previa cita en cualquier oficina del SAT.</a:t>
          </a:r>
        </a:p>
      </dsp:txBody>
      <dsp:txXfrm>
        <a:off x="7346477" y="1558992"/>
        <a:ext cx="3929905" cy="2300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6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11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160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58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42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89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83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04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77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30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5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79B2C-CC31-4C19-A847-1291E4358277}" type="datetimeFigureOut">
              <a:rPr lang="es-MX" smtClean="0"/>
              <a:t>10/03/2022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0A8FE-D379-42C3-8F42-EDDC98AC8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44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8" y="1753428"/>
            <a:ext cx="9144000" cy="2387600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 Narrow" panose="020B0606020202030204" pitchFamily="34" charset="0"/>
              </a:rPr>
              <a:t>Actualización información por nuevas disposiciones fiscales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1026" name="Picture 2" descr="Secretaría de Hacienda y Crédito Públ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88938"/>
            <a:ext cx="2343150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Régimen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659" y="2839792"/>
            <a:ext cx="9480682" cy="259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786703"/>
              </p:ext>
            </p:extLst>
          </p:nvPr>
        </p:nvGraphicFramePr>
        <p:xfrm>
          <a:off x="851079" y="502276"/>
          <a:ext cx="11023242" cy="5988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8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743307"/>
              </p:ext>
            </p:extLst>
          </p:nvPr>
        </p:nvGraphicFramePr>
        <p:xfrm>
          <a:off x="876836" y="163244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7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32176316"/>
              </p:ext>
            </p:extLst>
          </p:nvPr>
        </p:nvGraphicFramePr>
        <p:xfrm>
          <a:off x="628202" y="12992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cumento 4"/>
          <p:cNvSpPr/>
          <p:nvPr/>
        </p:nvSpPr>
        <p:spPr>
          <a:xfrm>
            <a:off x="9079606" y="1751527"/>
            <a:ext cx="2292440" cy="1584101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500" dirty="0" smtClean="0">
                <a:latin typeface="Arial Narrow" panose="020B0606020202030204" pitchFamily="34" charset="0"/>
              </a:rPr>
              <a:t>Constancia de Situación Fiscal</a:t>
            </a:r>
            <a:endParaRPr lang="es-MX" sz="2500" dirty="0">
              <a:latin typeface="Arial Narrow" panose="020B060602020203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77" y="3177305"/>
            <a:ext cx="4072295" cy="347463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7166" y="2383209"/>
            <a:ext cx="4210266" cy="319087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3184" y="317636"/>
            <a:ext cx="4086896" cy="253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5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659" y="1973845"/>
            <a:ext cx="8002074" cy="4507290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237" y="14287"/>
            <a:ext cx="5343525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5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046" y="0"/>
            <a:ext cx="5331907" cy="6858000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63615"/>
            <a:ext cx="10515600" cy="1325563"/>
          </a:xfrm>
        </p:spPr>
        <p:txBody>
          <a:bodyPr/>
          <a:lstStyle/>
          <a:p>
            <a:pPr algn="ctr"/>
            <a:r>
              <a:rPr lang="es-MX" dirty="0" smtClean="0">
                <a:latin typeface="Arial Narrow" panose="020B0606020202030204" pitchFamily="34" charset="0"/>
              </a:rPr>
              <a:t>Domicilio</a:t>
            </a:r>
            <a:endParaRPr lang="es-MX" dirty="0">
              <a:latin typeface="Arial Narrow" panose="020B0606020202030204" pitchFamily="34" charset="0"/>
            </a:endParaRP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3" y="298636"/>
            <a:ext cx="2206582" cy="1105162"/>
          </a:xfrm>
          <a:prstGeom prst="rect">
            <a:avLst/>
          </a:prstGeom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371097289"/>
              </p:ext>
            </p:extLst>
          </p:nvPr>
        </p:nvGraphicFramePr>
        <p:xfrm>
          <a:off x="563807" y="1439333"/>
          <a:ext cx="1134915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52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134</Words>
  <Application>Microsoft Office PowerPoint</Application>
  <PresentationFormat>Panorámica</PresentationFormat>
  <Paragraphs>27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Tema de Office</vt:lpstr>
      <vt:lpstr>Actualización información por nuevas disposiciones fiscales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Domicilio</vt:lpstr>
      <vt:lpstr>Régimen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Actualización información por nuevas disposiciones fiscales</dc:title>
  <dc:creator>Hugo Torres</dc:creator>
  <cp:lastModifiedBy>Hugo Torres</cp:lastModifiedBy>
  <cp:revision>9</cp:revision>
  <dcterms:created xsi:type="dcterms:W3CDTF">2022-03-10T06:56:58Z</dcterms:created>
  <dcterms:modified xsi:type="dcterms:W3CDTF">2022-03-10T08:19:12Z</dcterms:modified>
</cp:coreProperties>
</file>